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4"/>
  </p:notesMasterIdLst>
  <p:sldIdLst>
    <p:sldId id="256" r:id="rId2"/>
    <p:sldId id="261" r:id="rId3"/>
    <p:sldId id="262" r:id="rId4"/>
    <p:sldId id="258" r:id="rId5"/>
    <p:sldId id="264" r:id="rId6"/>
    <p:sldId id="263" r:id="rId7"/>
    <p:sldId id="265" r:id="rId8"/>
    <p:sldId id="266" r:id="rId9"/>
    <p:sldId id="267" r:id="rId10"/>
    <p:sldId id="269" r:id="rId11"/>
    <p:sldId id="270" r:id="rId12"/>
    <p:sldId id="273" r:id="rId13"/>
    <p:sldId id="274" r:id="rId14"/>
    <p:sldId id="275" r:id="rId15"/>
    <p:sldId id="271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4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2" autoAdjust="0"/>
    <p:restoredTop sz="86486" autoAdjust="0"/>
  </p:normalViewPr>
  <p:slideViewPr>
    <p:cSldViewPr>
      <p:cViewPr varScale="1">
        <p:scale>
          <a:sx n="63" d="100"/>
          <a:sy n="63" d="100"/>
        </p:scale>
        <p:origin x="-13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58D27-6D5C-4F27-A6BD-0096CC8141C5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5D46B-7C72-44AC-8640-98678BBFA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587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5D46B-7C72-44AC-8640-98678BBFA67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ru/url?sa=i&amp;rct=j&amp;q=&amp;esrc=s&amp;source=images&amp;cd=&amp;cad=rja&amp;uact=8&amp;ved=0ahUKEwjwsITyv-XSAhWJuxQKHQMCDDsQjRwIBw&amp;url=http://zdorovie8b.narod.ru/&amp;psig=AFQjCNEQwGqjzSdLlpSdwwmUU_av8FujkA&amp;ust=1490113336192031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www.google.ru/url?sa=i&amp;rct=j&amp;q=&amp;esrc=s&amp;source=images&amp;cd=&amp;cad=rja&amp;uact=8&amp;ved=0ahUKEwjV44n9puXSAhWDUhQKHUcZBZYQjRwIBw&amp;url=http://alljus.ru/administrativnoe-pravo/shtraf-za-kurenie-v-obshhestvennyx-mestax.html&amp;bvm=bv.149760088,d.d24&amp;psig=AFQjCNGN3YnIYv_QbZoyFdw3ln0cKOzp1w&amp;ust=149010619342354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ww.google.ru/url?sa=i&amp;rct=j&amp;q=&amp;esrc=s&amp;source=images&amp;cd=&amp;cad=rja&amp;uact=8&amp;ved=0ahUKEwju8OCyquXSAhUK1RQKHeJwDj8QjRwIBw&amp;url=http://region-32.ru/sport/na-kurgane-besmertiya-v-bryanske-proydyot-vseobshhaya-zaryadka.html&amp;psig=AFQjCNGPdTGyB5O-dY-srs0vRK6MgCVJ9w&amp;ust=1490107718240374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www.google.ru/url?sa=i&amp;rct=j&amp;q=&amp;esrc=s&amp;source=images&amp;cd=&amp;cad=rja&amp;uact=8&amp;ved=0ahUKEwju2LTwquXSAhUBORQKHZLfABYQjRwIBw&amp;url=https://www.youtube.com/watch?v=WuDuk6OjS0g&amp;psig=AFQjCNGPdTGyB5O-dY-srs0vRK6MgCVJ9w&amp;ust=1490107718240374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www.google.ru/url?sa=i&amp;rct=j&amp;q=&amp;esrc=s&amp;source=images&amp;cd=&amp;cad=rja&amp;uact=8&amp;ved=0ahUKEwiUzNP2ruXSAhWDbRQKHbiNBKgQjRwIBw&amp;url=https://moscow.escapeteams.ru/Quest/Intuiciya/Izbushka-baby-yagi&amp;psig=AFQjCNGu1zoRiPGgndC0y9YICOpedRLxDg&amp;ust=1490109050393165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google.ru/url?sa=i&amp;rct=j&amp;q=&amp;esrc=s&amp;source=images&amp;cd=&amp;cad=rja&amp;uact=8&amp;ved=0ahUKEwi_treEteXSAhWIbxQKHey6Aj8QjRwIBw&amp;url=http://skazka.ndv.ru/&amp;psig=AFQjCNHtxCVzCddUPx7pyvDbivl9Sz5DDQ&amp;ust=1490110632381972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hyperlink" Target="https://www.google.ru/url?sa=i&amp;rct=j&amp;q=&amp;esrc=s&amp;source=images&amp;cd=&amp;cad=rja&amp;uact=8&amp;ved=0ahUKEwjzhLOdteXSAhVCXBQKHcD4CSwQjRwIBw&amp;url=http://sanatoriirf.ru/sanatorij-lesnaya-skazka&amp;psig=AFQjCNHtxCVzCddUPx7pyvDbivl9Sz5DDQ&amp;ust=149011063238197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www.google.ru/url?sa=i&amp;rct=j&amp;q=&amp;esrc=s&amp;source=images&amp;cd=&amp;cad=rja&amp;uact=8&amp;ved=0ahUKEwiOjdnzuuXSAhWDcRQKHXqEDy4QjRwIBw&amp;url=https://twitter.com/limpopobarmaley&amp;bvm=bv.149760088,d.d24&amp;psig=AFQjCNGYLa9gaBH-jZYluxwGar6x9NgiyQ&amp;ust=1490111799280579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s://www.google.ru/url?sa=i&amp;rct=j&amp;q=&amp;esrc=s&amp;source=images&amp;cd=&amp;cad=rja&amp;uact=8&amp;ved=0ahUKEwjhy56UveXSAhWKOBQKHdkCDcMQjRwIBw&amp;url=http://fasttorrent.ru/film/malyish-i-karlson-kotoryij-zhivet-na-kryishe.html&amp;bvm=bv.149760088,d.d24&amp;psig=AFQjCNE67O4OFaZkultJhAjH_BT7Er9MZw&amp;ust=1490112824993958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s://www.google.ru/url?sa=i&amp;rct=j&amp;q=&amp;esrc=s&amp;source=images&amp;cd=&amp;cad=rja&amp;uact=8&amp;ved=0ahUKEwi4sKrxveXSAhUB8RQKHW70D_kQjRwIBw&amp;url=https://www.yaplakal.com/forum2/st/75/topic842903.html&amp;bvm=bv.149760088,d.d24&amp;psig=AFQjCNFrki7zQ095eBD96ScHoTPZkEpEUQ&amp;ust=1490113017845731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www.google.ru/url?sa=i&amp;rct=j&amp;q=&amp;esrc=s&amp;source=images&amp;cd=&amp;cad=rja&amp;uact=8&amp;ved=0ahUKEwjoxKL2vuXSAhXIXhQKHSnrDlQQjRwIBw&amp;url=http://festival.1september.ru/articles/586317/&amp;psig=AFQjCNEQwGqjzSdLlpSdwwmUU_av8FujkA&amp;ust=1490113336192031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s://www.google.ru/url?sa=i&amp;rct=j&amp;q=&amp;esrc=s&amp;source=images&amp;cd=&amp;cad=rja&amp;uact=8&amp;ved=0ahUKEwjJlI7Tv-XSAhUJWxQKHRINAjIQjRwIBw&amp;url=http://www.myshared.ru/slide/63743/&amp;psig=AFQjCNEQwGqjzSdLlpSdwwmUU_av8FujkA&amp;ust=1490113336192031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752601"/>
            <a:ext cx="8458200" cy="2438400"/>
          </a:xfrm>
        </p:spPr>
        <p:txBody>
          <a:bodyPr/>
          <a:lstStyle/>
          <a:p>
            <a:pPr algn="ctr"/>
            <a:r>
              <a:rPr lang="ru-RU" dirty="0" smtClean="0"/>
              <a:t>Мы за здоровый образ жизни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458200" cy="1371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Картинки по запросу мы за здоровый образ жизн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4191000" cy="5334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dirty="0" smtClean="0"/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курении образуется большое количество токсичных веществ, а более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них – особенно опасны для организма человека. 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2226" y="1371600"/>
            <a:ext cx="4731774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43400" y="1752600"/>
            <a:ext cx="4762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91000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мире обусловлены курением: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смертей от рака легких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смертей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хронического бронхита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25%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смертей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ишемической болезни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209800"/>
            <a:ext cx="4191000" cy="4114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Христофор Колумб - </a:t>
            </a:r>
          </a:p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испанский мореплаватель</a:t>
            </a:r>
            <a:endParaRPr 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447800"/>
            <a:ext cx="47244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24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71800"/>
            <a:ext cx="9144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0" y="1"/>
            <a:ext cx="4476750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0"/>
            <a:ext cx="434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артинки по запросу запрещено курить в общественных местах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743" y="0"/>
            <a:ext cx="9167317" cy="6858000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4821987"/>
            <a:ext cx="3657600" cy="234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667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Помните, бросить курить каждому под силу!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0500"/>
            <a:ext cx="42672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232912"/>
            <a:ext cx="4876800" cy="3625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7706" y="2057400"/>
            <a:ext cx="3525671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Картинки по запросу зарядк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зарядк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398" y="0"/>
            <a:ext cx="91693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438400"/>
            <a:ext cx="8686800" cy="38862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Сказка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«Жених для бабы Яги или сказка о здоровом образе жизни»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7890" name="Picture 2" descr="Картинки по запросу сайт сказ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0"/>
            <a:ext cx="2971800" cy="2323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избушка бабы яг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Сайт «Сказка .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</a:rPr>
              <a:t>rU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9938" name="Picture 2" descr="Картинки по запросу сайт сказк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14600" cy="2289235"/>
          </a:xfrm>
          <a:prstGeom prst="rect">
            <a:avLst/>
          </a:prstGeom>
          <a:noFill/>
        </p:spPr>
      </p:pic>
      <p:pic>
        <p:nvPicPr>
          <p:cNvPr id="39942" name="Picture 6" descr="Картинки по запросу сайт сказка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83492"/>
            <a:ext cx="9144000" cy="5074508"/>
          </a:xfrm>
          <a:prstGeom prst="rect">
            <a:avLst/>
          </a:prstGeom>
          <a:noFill/>
        </p:spPr>
      </p:pic>
      <p:pic>
        <p:nvPicPr>
          <p:cNvPr id="39944" name="Picture 8" descr="Картинки по запросу сайт сказ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4625" y="1066800"/>
            <a:ext cx="2619375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поисковая система холостя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543" y="152400"/>
            <a:ext cx="8686800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оисковая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система «Холостяки»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8916" name="Picture 4" descr="Картинки по запросу поисковая система холостя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32560"/>
            <a:ext cx="3048000" cy="1691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8" name="Picture 6" descr="Картинки по запросу поисковая система холостя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0885" y="1432560"/>
            <a:ext cx="2047875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cs typeface="Times New Roman" pitchFamily="18" charset="0"/>
              </a:rPr>
              <a:t>Список холостяков</a:t>
            </a:r>
            <a:endParaRPr lang="ru-RU" sz="48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Бармалей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Змей Горыныч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Водяной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Буратино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Крокодил Гена</a:t>
            </a:r>
          </a:p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Кащей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Бессмертный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Кот в сапогах</a:t>
            </a:r>
          </a:p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Карлсон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Колобок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Айболит</a:t>
            </a:r>
          </a:p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Чебурашка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Почтальон Печкин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Великан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Незнайка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Серый волк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Кот Леопольд</a:t>
            </a:r>
          </a:p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Черномор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Петрушка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Бармалей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3010" name="Picture 2" descr="Картинки по запросу бармалей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199" y="1752600"/>
            <a:ext cx="5120639" cy="4632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Змей Горыныч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4034" name="Picture 2" descr="Картинки по запросу змей горыныч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828800"/>
            <a:ext cx="6755979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Список непьющих и некурящих холостяков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905000"/>
            <a:ext cx="8686800" cy="4572000"/>
          </a:xfrm>
        </p:spPr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</a:rPr>
              <a:t>Карлсон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err="1" smtClean="0">
                <a:solidFill>
                  <a:srgbClr val="C00000"/>
                </a:solidFill>
              </a:rPr>
              <a:t>Кащей</a:t>
            </a:r>
            <a:r>
              <a:rPr lang="ru-RU" sz="4400" b="1" dirty="0" smtClean="0">
                <a:solidFill>
                  <a:srgbClr val="C00000"/>
                </a:solidFill>
              </a:rPr>
              <a:t> Бессмертный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Почтальон Печкин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Крокодил Гена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52400"/>
            <a:ext cx="8686800" cy="114604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Карлсон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5058" name="Picture 2" descr="Картинки по запросу карлсон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828800"/>
            <a:ext cx="5715000" cy="4286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30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Кащей</a:t>
            </a:r>
            <a:r>
              <a:rPr lang="ru-RU" sz="5400" b="1" dirty="0" smtClean="0">
                <a:solidFill>
                  <a:srgbClr val="C00000"/>
                </a:solidFill>
              </a:rPr>
              <a:t> Бессмертный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7106" name="Picture 2" descr="Картинки по запросу кащей бессмертный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676400"/>
            <a:ext cx="50292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мы за здоровый образ жизн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Картинки по запросу мы за здоровый образ жизни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"/>
            <a:ext cx="914808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" y="0"/>
            <a:ext cx="91287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7800" y="0"/>
            <a:ext cx="9321800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048000"/>
            <a:ext cx="533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196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4800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0"/>
            <a:ext cx="4343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0"/>
            <a:ext cx="483616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663985"/>
            <a:ext cx="4800600" cy="3194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планете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каждые 10 секунд умирает один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заядлый курильщик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2020 году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показатель может повыситься до одного человека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3 секунды.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последние 20 лет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курильщиков увеличилась на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440 тысяч человек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549</TotalTime>
  <Words>158</Words>
  <Application>Microsoft Office PowerPoint</Application>
  <PresentationFormat>Экран (4:3)</PresentationFormat>
  <Paragraphs>46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Мы за здоровый образ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Помните, бросить курить каждому под силу! </vt:lpstr>
      <vt:lpstr>Презентация PowerPoint</vt:lpstr>
      <vt:lpstr>Презентация PowerPoint</vt:lpstr>
      <vt:lpstr>Сказка  «Жених для бабы Яги или сказка о здоровом образе жизни» </vt:lpstr>
      <vt:lpstr>Презентация PowerPoint</vt:lpstr>
      <vt:lpstr>Сайт «Сказка .rU»</vt:lpstr>
      <vt:lpstr>Поисковая система «Холостяки»</vt:lpstr>
      <vt:lpstr>Список холостяков</vt:lpstr>
      <vt:lpstr>Бармалей</vt:lpstr>
      <vt:lpstr>Змей Горыныч</vt:lpstr>
      <vt:lpstr>Список непьющих и некурящих холостяков</vt:lpstr>
      <vt:lpstr>Карлсон</vt:lpstr>
      <vt:lpstr>Кащей Бессмертный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за здоро</dc:title>
  <dc:creator>Lena</dc:creator>
  <cp:lastModifiedBy>Учитель</cp:lastModifiedBy>
  <cp:revision>58</cp:revision>
  <dcterms:created xsi:type="dcterms:W3CDTF">2017-03-20T07:14:14Z</dcterms:created>
  <dcterms:modified xsi:type="dcterms:W3CDTF">2017-03-21T07:36:58Z</dcterms:modified>
</cp:coreProperties>
</file>